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0B137-3586-4B39-ADF9-9B1B9616A24A}" type="datetimeFigureOut">
              <a:rPr lang="en-US" smtClean="0"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BF25E-5618-4329-805C-3249B52076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0B137-3586-4B39-ADF9-9B1B9616A24A}" type="datetimeFigureOut">
              <a:rPr lang="en-US" smtClean="0"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BF25E-5618-4329-805C-3249B52076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0B137-3586-4B39-ADF9-9B1B9616A24A}" type="datetimeFigureOut">
              <a:rPr lang="en-US" smtClean="0"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BF25E-5618-4329-805C-3249B52076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0B137-3586-4B39-ADF9-9B1B9616A24A}" type="datetimeFigureOut">
              <a:rPr lang="en-US" smtClean="0"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BF25E-5618-4329-805C-3249B52076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0B137-3586-4B39-ADF9-9B1B9616A24A}" type="datetimeFigureOut">
              <a:rPr lang="en-US" smtClean="0"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BF25E-5618-4329-805C-3249B52076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0B137-3586-4B39-ADF9-9B1B9616A24A}" type="datetimeFigureOut">
              <a:rPr lang="en-US" smtClean="0"/>
              <a:t>3/14/2011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BF25E-5618-4329-805C-3249B52076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0B137-3586-4B39-ADF9-9B1B9616A24A}" type="datetimeFigureOut">
              <a:rPr lang="en-US" smtClean="0"/>
              <a:t>3/14/2011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BF25E-5618-4329-805C-3249B52076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0B137-3586-4B39-ADF9-9B1B9616A24A}" type="datetimeFigureOut">
              <a:rPr lang="en-US" smtClean="0"/>
              <a:t>3/14/2011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BF25E-5618-4329-805C-3249B52076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0B137-3586-4B39-ADF9-9B1B9616A24A}" type="datetimeFigureOut">
              <a:rPr lang="en-US" smtClean="0"/>
              <a:t>3/14/2011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BF25E-5618-4329-805C-3249B52076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0B137-3586-4B39-ADF9-9B1B9616A24A}" type="datetimeFigureOut">
              <a:rPr lang="en-US" smtClean="0"/>
              <a:t>3/14/2011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BF25E-5618-4329-805C-3249B52076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0B137-3586-4B39-ADF9-9B1B9616A24A}" type="datetimeFigureOut">
              <a:rPr lang="en-US" smtClean="0"/>
              <a:t>3/14/2011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BF25E-5618-4329-805C-3249B52076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60B137-3586-4B39-ADF9-9B1B9616A24A}" type="datetimeFigureOut">
              <a:rPr lang="en-US" smtClean="0"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BF25E-5618-4329-805C-3249B52076F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4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Curved Connector 28"/>
          <p:cNvCxnSpPr>
            <a:endCxn id="7" idx="0"/>
          </p:cNvCxnSpPr>
          <p:nvPr/>
        </p:nvCxnSpPr>
        <p:spPr>
          <a:xfrm rot="16200000" flipH="1">
            <a:off x="7238999" y="4267199"/>
            <a:ext cx="1143002" cy="1142999"/>
          </a:xfrm>
          <a:prstGeom prst="curvedConnector3">
            <a:avLst>
              <a:gd name="adj1" fmla="val 50000"/>
            </a:avLst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urved Connector 50"/>
          <p:cNvCxnSpPr>
            <a:stCxn id="26" idx="1"/>
          </p:cNvCxnSpPr>
          <p:nvPr/>
        </p:nvCxnSpPr>
        <p:spPr>
          <a:xfrm rot="10800000" flipV="1">
            <a:off x="990600" y="4838700"/>
            <a:ext cx="609600" cy="647700"/>
          </a:xfrm>
          <a:prstGeom prst="curvedConnector2">
            <a:avLst/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3276600" y="2819400"/>
            <a:ext cx="2057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Six Flags Great Adventure</a:t>
            </a:r>
            <a:endParaRPr lang="en-US" dirty="0"/>
          </a:p>
        </p:txBody>
      </p:sp>
      <p:sp>
        <p:nvSpPr>
          <p:cNvPr id="5" name="Hexagon 4"/>
          <p:cNvSpPr/>
          <p:nvPr/>
        </p:nvSpPr>
        <p:spPr>
          <a:xfrm>
            <a:off x="1905000" y="1524000"/>
            <a:ext cx="1371600" cy="1066800"/>
          </a:xfrm>
          <a:prstGeom prst="hexagon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Physics</a:t>
            </a:r>
            <a:endParaRPr lang="en-US" dirty="0"/>
          </a:p>
        </p:txBody>
      </p:sp>
      <p:sp>
        <p:nvSpPr>
          <p:cNvPr id="6" name="Flowchart: Decision 5"/>
          <p:cNvSpPr/>
          <p:nvPr/>
        </p:nvSpPr>
        <p:spPr>
          <a:xfrm>
            <a:off x="5638800" y="3733800"/>
            <a:ext cx="2667000" cy="1295400"/>
          </a:xfrm>
          <a:prstGeom prst="flowChartDecision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 Plaza del Carnival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7924800" y="5410200"/>
            <a:ext cx="914400" cy="9144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Latin</a:t>
            </a:r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6553200" y="5410200"/>
            <a:ext cx="1066800" cy="9144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Music</a:t>
            </a: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5029200" y="5334000"/>
            <a:ext cx="1371600" cy="11430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Language</a:t>
            </a:r>
            <a:endParaRPr lang="en-US" sz="1600" dirty="0"/>
          </a:p>
        </p:txBody>
      </p:sp>
      <p:sp>
        <p:nvSpPr>
          <p:cNvPr id="22" name="Right Triangle 21"/>
          <p:cNvSpPr/>
          <p:nvPr/>
        </p:nvSpPr>
        <p:spPr>
          <a:xfrm>
            <a:off x="152400" y="4724400"/>
            <a:ext cx="1981200" cy="1905000"/>
          </a:xfrm>
          <a:prstGeom prst="rt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Roller-coasters</a:t>
            </a:r>
            <a:endParaRPr lang="en-US" dirty="0"/>
          </a:p>
        </p:txBody>
      </p:sp>
      <p:sp>
        <p:nvSpPr>
          <p:cNvPr id="23" name="Round Same Side Corner Rectangle 22"/>
          <p:cNvSpPr/>
          <p:nvPr/>
        </p:nvSpPr>
        <p:spPr>
          <a:xfrm>
            <a:off x="2286000" y="228600"/>
            <a:ext cx="1219200" cy="762000"/>
          </a:xfrm>
          <a:prstGeom prst="round2Same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Power</a:t>
            </a:r>
            <a:endParaRPr lang="en-US" dirty="0"/>
          </a:p>
        </p:txBody>
      </p:sp>
      <p:sp>
        <p:nvSpPr>
          <p:cNvPr id="24" name="Round Same Side Corner Rectangle 23"/>
          <p:cNvSpPr/>
          <p:nvPr/>
        </p:nvSpPr>
        <p:spPr>
          <a:xfrm>
            <a:off x="228600" y="228600"/>
            <a:ext cx="1447800" cy="762000"/>
          </a:xfrm>
          <a:prstGeom prst="round2Same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Acceleration</a:t>
            </a:r>
            <a:endParaRPr lang="en-US" dirty="0"/>
          </a:p>
        </p:txBody>
      </p:sp>
      <p:sp>
        <p:nvSpPr>
          <p:cNvPr id="25" name="Round Same Side Corner Rectangle 24"/>
          <p:cNvSpPr/>
          <p:nvPr/>
        </p:nvSpPr>
        <p:spPr>
          <a:xfrm>
            <a:off x="228600" y="1524000"/>
            <a:ext cx="1219200" cy="762000"/>
          </a:xfrm>
          <a:prstGeom prst="round2Same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Velocity</a:t>
            </a:r>
            <a:endParaRPr lang="en-US" dirty="0"/>
          </a:p>
        </p:txBody>
      </p:sp>
      <p:sp>
        <p:nvSpPr>
          <p:cNvPr id="26" name="Cross 25"/>
          <p:cNvSpPr/>
          <p:nvPr/>
        </p:nvSpPr>
        <p:spPr>
          <a:xfrm>
            <a:off x="1600200" y="4191000"/>
            <a:ext cx="1524000" cy="1295400"/>
          </a:xfrm>
          <a:prstGeom prst="plu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27" name="Isosceles Triangle 26"/>
          <p:cNvSpPr/>
          <p:nvPr/>
        </p:nvSpPr>
        <p:spPr>
          <a:xfrm>
            <a:off x="2895600" y="5410200"/>
            <a:ext cx="1752600" cy="1219200"/>
          </a:xfrm>
          <a:prstGeom prst="triangle">
            <a:avLst>
              <a:gd name="adj" fmla="val 49210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 Park</a:t>
            </a:r>
            <a:endParaRPr lang="en-US" dirty="0"/>
          </a:p>
        </p:txBody>
      </p:sp>
      <p:cxnSp>
        <p:nvCxnSpPr>
          <p:cNvPr id="35" name="Shape 34"/>
          <p:cNvCxnSpPr>
            <a:endCxn id="5" idx="0"/>
          </p:cNvCxnSpPr>
          <p:nvPr/>
        </p:nvCxnSpPr>
        <p:spPr>
          <a:xfrm rot="16200000" flipV="1">
            <a:off x="3276600" y="2057400"/>
            <a:ext cx="762000" cy="762000"/>
          </a:xfrm>
          <a:prstGeom prst="bentConnector2">
            <a:avLst/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hape 43"/>
          <p:cNvCxnSpPr>
            <a:stCxn id="4" idx="4"/>
            <a:endCxn id="6" idx="1"/>
          </p:cNvCxnSpPr>
          <p:nvPr/>
        </p:nvCxnSpPr>
        <p:spPr>
          <a:xfrm rot="16200000" flipH="1">
            <a:off x="4648200" y="3390900"/>
            <a:ext cx="647700" cy="1333500"/>
          </a:xfrm>
          <a:prstGeom prst="bentConnector2">
            <a:avLst/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4" idx="3"/>
          </p:cNvCxnSpPr>
          <p:nvPr/>
        </p:nvCxnSpPr>
        <p:spPr>
          <a:xfrm rot="5400000">
            <a:off x="2826895" y="3744795"/>
            <a:ext cx="895911" cy="606099"/>
          </a:xfrm>
          <a:prstGeom prst="bentConnector3">
            <a:avLst>
              <a:gd name="adj1" fmla="val 50000"/>
            </a:avLst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hape 52"/>
          <p:cNvCxnSpPr>
            <a:stCxn id="26" idx="2"/>
            <a:endCxn id="27" idx="1"/>
          </p:cNvCxnSpPr>
          <p:nvPr/>
        </p:nvCxnSpPr>
        <p:spPr>
          <a:xfrm rot="16200000" flipH="1">
            <a:off x="2577813" y="5270786"/>
            <a:ext cx="533400" cy="964627"/>
          </a:xfrm>
          <a:prstGeom prst="curvedConnector2">
            <a:avLst/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Elbow Connector 54"/>
          <p:cNvCxnSpPr>
            <a:stCxn id="5" idx="3"/>
            <a:endCxn id="25" idx="0"/>
          </p:cNvCxnSpPr>
          <p:nvPr/>
        </p:nvCxnSpPr>
        <p:spPr>
          <a:xfrm rot="10800000">
            <a:off x="1447800" y="1905000"/>
            <a:ext cx="457200" cy="152400"/>
          </a:xfrm>
          <a:prstGeom prst="bentConnector3">
            <a:avLst>
              <a:gd name="adj1" fmla="val 50000"/>
            </a:avLst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Elbow Connector 56"/>
          <p:cNvCxnSpPr>
            <a:stCxn id="5" idx="4"/>
            <a:endCxn id="24" idx="1"/>
          </p:cNvCxnSpPr>
          <p:nvPr/>
        </p:nvCxnSpPr>
        <p:spPr>
          <a:xfrm rot="16200000" flipV="1">
            <a:off x="1295400" y="647700"/>
            <a:ext cx="533400" cy="1219200"/>
          </a:xfrm>
          <a:prstGeom prst="bentConnector3">
            <a:avLst>
              <a:gd name="adj1" fmla="val 50000"/>
            </a:avLst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Elbow Connector 58"/>
          <p:cNvCxnSpPr>
            <a:stCxn id="5" idx="5"/>
            <a:endCxn id="23" idx="1"/>
          </p:cNvCxnSpPr>
          <p:nvPr/>
        </p:nvCxnSpPr>
        <p:spPr>
          <a:xfrm rot="16200000" flipV="1">
            <a:off x="2686050" y="1200150"/>
            <a:ext cx="533400" cy="114300"/>
          </a:xfrm>
          <a:prstGeom prst="bentConnector3">
            <a:avLst>
              <a:gd name="adj1" fmla="val 50000"/>
            </a:avLst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urved Connector 62"/>
          <p:cNvCxnSpPr>
            <a:stCxn id="6" idx="2"/>
            <a:endCxn id="20" idx="0"/>
          </p:cNvCxnSpPr>
          <p:nvPr/>
        </p:nvCxnSpPr>
        <p:spPr>
          <a:xfrm rot="16200000" flipH="1">
            <a:off x="6838950" y="5162550"/>
            <a:ext cx="381000" cy="114300"/>
          </a:xfrm>
          <a:prstGeom prst="curvedConnector3">
            <a:avLst>
              <a:gd name="adj1" fmla="val 50000"/>
            </a:avLst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urved Connector 64"/>
          <p:cNvCxnSpPr>
            <a:endCxn id="21" idx="0"/>
          </p:cNvCxnSpPr>
          <p:nvPr/>
        </p:nvCxnSpPr>
        <p:spPr>
          <a:xfrm rot="5400000">
            <a:off x="5638800" y="4724400"/>
            <a:ext cx="685800" cy="533400"/>
          </a:xfrm>
          <a:prstGeom prst="curvedConnector3">
            <a:avLst>
              <a:gd name="adj1" fmla="val 50000"/>
            </a:avLst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gular Pentagon 79"/>
          <p:cNvSpPr/>
          <p:nvPr/>
        </p:nvSpPr>
        <p:spPr>
          <a:xfrm>
            <a:off x="5791200" y="1447800"/>
            <a:ext cx="1447800" cy="1143000"/>
          </a:xfrm>
          <a:prstGeom prst="pentagon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Math</a:t>
            </a:r>
            <a:endParaRPr lang="en-US" dirty="0"/>
          </a:p>
        </p:txBody>
      </p:sp>
      <p:sp>
        <p:nvSpPr>
          <p:cNvPr id="81" name="Rectangle 80"/>
          <p:cNvSpPr/>
          <p:nvPr/>
        </p:nvSpPr>
        <p:spPr>
          <a:xfrm>
            <a:off x="4876800" y="228600"/>
            <a:ext cx="13716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Inequalities</a:t>
            </a:r>
            <a:endParaRPr lang="en-US" dirty="0"/>
          </a:p>
        </p:txBody>
      </p:sp>
      <p:sp>
        <p:nvSpPr>
          <p:cNvPr id="82" name="Rectangle 81"/>
          <p:cNvSpPr/>
          <p:nvPr/>
        </p:nvSpPr>
        <p:spPr>
          <a:xfrm>
            <a:off x="7315200" y="2438400"/>
            <a:ext cx="13716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Fractions</a:t>
            </a:r>
            <a:endParaRPr lang="en-US" dirty="0"/>
          </a:p>
        </p:txBody>
      </p:sp>
      <p:sp>
        <p:nvSpPr>
          <p:cNvPr id="83" name="Rectangle 82"/>
          <p:cNvSpPr/>
          <p:nvPr/>
        </p:nvSpPr>
        <p:spPr>
          <a:xfrm>
            <a:off x="7162800" y="533400"/>
            <a:ext cx="13716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Proportions</a:t>
            </a:r>
            <a:endParaRPr lang="en-US" dirty="0"/>
          </a:p>
        </p:txBody>
      </p:sp>
      <p:cxnSp>
        <p:nvCxnSpPr>
          <p:cNvPr id="85" name="Shape 84"/>
          <p:cNvCxnSpPr>
            <a:stCxn id="4" idx="7"/>
          </p:cNvCxnSpPr>
          <p:nvPr/>
        </p:nvCxnSpPr>
        <p:spPr>
          <a:xfrm rot="5400000" flipH="1" flipV="1">
            <a:off x="5116395" y="2126107"/>
            <a:ext cx="743511" cy="910899"/>
          </a:xfrm>
          <a:prstGeom prst="bentConnector2">
            <a:avLst/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Elbow Connector 87"/>
          <p:cNvCxnSpPr>
            <a:endCxn id="81" idx="2"/>
          </p:cNvCxnSpPr>
          <p:nvPr/>
        </p:nvCxnSpPr>
        <p:spPr>
          <a:xfrm rot="16200000" flipV="1">
            <a:off x="5524500" y="1257300"/>
            <a:ext cx="533400" cy="457200"/>
          </a:xfrm>
          <a:prstGeom prst="bentConnector3">
            <a:avLst>
              <a:gd name="adj1" fmla="val 50000"/>
            </a:avLst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hape 89"/>
          <p:cNvCxnSpPr>
            <a:stCxn id="80" idx="3"/>
            <a:endCxn id="82" idx="1"/>
          </p:cNvCxnSpPr>
          <p:nvPr/>
        </p:nvCxnSpPr>
        <p:spPr>
          <a:xfrm rot="16200000" flipH="1">
            <a:off x="6743700" y="2362200"/>
            <a:ext cx="342900" cy="800100"/>
          </a:xfrm>
          <a:prstGeom prst="bentConnector2">
            <a:avLst/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hape 91"/>
          <p:cNvCxnSpPr>
            <a:stCxn id="80" idx="5"/>
            <a:endCxn id="83" idx="2"/>
          </p:cNvCxnSpPr>
          <p:nvPr/>
        </p:nvCxnSpPr>
        <p:spPr>
          <a:xfrm flipV="1">
            <a:off x="7238998" y="1524000"/>
            <a:ext cx="609602" cy="360386"/>
          </a:xfrm>
          <a:prstGeom prst="bentConnector2">
            <a:avLst/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hape 98"/>
          <p:cNvCxnSpPr>
            <a:stCxn id="26" idx="0"/>
            <a:endCxn id="100" idx="3"/>
          </p:cNvCxnSpPr>
          <p:nvPr/>
        </p:nvCxnSpPr>
        <p:spPr>
          <a:xfrm rot="16200000" flipV="1">
            <a:off x="1647825" y="3476625"/>
            <a:ext cx="609600" cy="819150"/>
          </a:xfrm>
          <a:prstGeom prst="curvedConnector2">
            <a:avLst/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Flowchart: Merge 99"/>
          <p:cNvSpPr/>
          <p:nvPr/>
        </p:nvSpPr>
        <p:spPr>
          <a:xfrm>
            <a:off x="0" y="2819400"/>
            <a:ext cx="2057400" cy="1524000"/>
          </a:xfrm>
          <a:prstGeom prst="flowChartMerg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Attract-ions &amp; Rides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27</Words>
  <Application>Microsoft Office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Holy Family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nbranine</dc:creator>
  <cp:lastModifiedBy>nbranine</cp:lastModifiedBy>
  <cp:revision>9</cp:revision>
  <dcterms:created xsi:type="dcterms:W3CDTF">2011-03-14T22:24:25Z</dcterms:created>
  <dcterms:modified xsi:type="dcterms:W3CDTF">2011-03-14T23:28:08Z</dcterms:modified>
</cp:coreProperties>
</file>